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2">
  <p:sldMasterIdLst>
    <p:sldMasterId id="2147483648" r:id="rId1"/>
    <p:sldMasterId id="2147483661" r:id="rId2"/>
  </p:sldMasterIdLst>
  <p:notesMasterIdLst>
    <p:notesMasterId r:id="rId23"/>
  </p:notesMasterIdLst>
  <p:sldIdLst>
    <p:sldId id="256" r:id="rId3"/>
    <p:sldId id="352" r:id="rId4"/>
    <p:sldId id="258" r:id="rId5"/>
    <p:sldId id="259" r:id="rId6"/>
    <p:sldId id="401" r:id="rId7"/>
    <p:sldId id="402" r:id="rId8"/>
    <p:sldId id="403" r:id="rId9"/>
    <p:sldId id="404" r:id="rId10"/>
    <p:sldId id="405" r:id="rId11"/>
    <p:sldId id="406" r:id="rId12"/>
    <p:sldId id="407" r:id="rId13"/>
    <p:sldId id="408" r:id="rId14"/>
    <p:sldId id="409" r:id="rId15"/>
    <p:sldId id="410" r:id="rId16"/>
    <p:sldId id="260" r:id="rId17"/>
    <p:sldId id="354" r:id="rId18"/>
    <p:sldId id="399" r:id="rId19"/>
    <p:sldId id="400" r:id="rId20"/>
    <p:sldId id="339" r:id="rId21"/>
    <p:sldId id="353" r:id="rId22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li" initials="U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8" autoAdjust="0"/>
    <p:restoredTop sz="94675" autoAdjust="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1-21T15:07:51.310" idx="1">
    <p:pos x="10" y="10"/>
    <p:text>eine Fläche Mustergarten  mit klimaresistente und Bienenfreundliche Pflanzen inclusive Beschilderung</p:text>
    <p:extLst>
      <p:ext uri="{C676402C-5697-4E1C-873F-D02D1690AC5C}">
        <p15:threadingInfo xmlns:p15="http://schemas.microsoft.com/office/powerpoint/2012/main" timeZoneBias="-60"/>
      </p:ext>
    </p:extLst>
  </p:cm>
  <p:cm authorId="0" dt="2020-01-21T15:08:37.886" idx="2">
    <p:pos x="146" y="146"/>
    <p:text>eine Fläche als Naschgarten anlegen, dazu im Mitteilungsblatt Tipps zu den Beeren und Früchten geben ( auch unbekannte bzw. alte Sorten)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1-21T15:10:04.312" idx="3">
    <p:pos x="10" y="10"/>
    <p:text>welche Pflanzen / Kosten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59BC3-47E6-4B19-B35C-A20817D4E812}" type="datetimeFigureOut">
              <a:rPr lang="de-DE" smtClean="0"/>
              <a:t>17.02.2020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15406-B065-429D-BAFD-12349E018B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5397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e-DE" dirty="0" smtClean="0"/>
              <a:t>Sitzung des </a:t>
            </a:r>
            <a:r>
              <a:rPr lang="de-DE" dirty="0" err="1" smtClean="0"/>
              <a:t>Agendarates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am 22. Oktober 2013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FA97-6240-4621-B97B-1476E812A30E}" type="datetimeFigureOut">
              <a:rPr lang="de-DE" smtClean="0"/>
              <a:t>17.02.2020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C6D3-B172-46A8-AA8B-71D46AC4CD1E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6632"/>
            <a:ext cx="2841210" cy="79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2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FA97-6240-4621-B97B-1476E812A30E}" type="datetimeFigureOut">
              <a:rPr lang="de-DE" smtClean="0"/>
              <a:t>17.02.2020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C6D3-B172-46A8-AA8B-71D46AC4CD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9568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FA97-6240-4621-B97B-1476E812A30E}" type="datetimeFigureOut">
              <a:rPr lang="de-DE" smtClean="0"/>
              <a:t>17.02.2020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C6D3-B172-46A8-AA8B-71D46AC4CD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5383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FA97-6240-4621-B97B-1476E812A30E}" type="datetimeFigureOut">
              <a:rPr lang="de-DE" smtClean="0"/>
              <a:t>17.02.2020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C6D3-B172-46A8-AA8B-71D46AC4CD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8770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8B26-122C-4323-A5EF-F675780EB831}" type="datetimeFigureOut">
              <a:rPr lang="de-DE" smtClean="0"/>
              <a:pPr/>
              <a:t>17.02.2020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87BB-FF9D-4CF3-A7D2-AE4B2AEAB39D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156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8B26-122C-4323-A5EF-F675780EB831}" type="datetimeFigureOut">
              <a:rPr lang="de-DE" smtClean="0"/>
              <a:pPr/>
              <a:t>17.02.2020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87BB-FF9D-4CF3-A7D2-AE4B2AEAB39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5004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8B26-122C-4323-A5EF-F675780EB831}" type="datetimeFigureOut">
              <a:rPr lang="de-DE" smtClean="0"/>
              <a:pPr/>
              <a:t>17.02.2020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87BB-FF9D-4CF3-A7D2-AE4B2AEAB39D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867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8B26-122C-4323-A5EF-F675780EB831}" type="datetimeFigureOut">
              <a:rPr lang="de-DE" smtClean="0"/>
              <a:pPr/>
              <a:t>17.02.2020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87BB-FF9D-4CF3-A7D2-AE4B2AEAB39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1528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8B26-122C-4323-A5EF-F675780EB831}" type="datetimeFigureOut">
              <a:rPr lang="de-DE" smtClean="0"/>
              <a:pPr/>
              <a:t>17.02.2020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87BB-FF9D-4CF3-A7D2-AE4B2AEAB39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113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8B26-122C-4323-A5EF-F675780EB831}" type="datetimeFigureOut">
              <a:rPr lang="de-DE" smtClean="0"/>
              <a:pPr/>
              <a:t>17.02.2020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87BB-FF9D-4CF3-A7D2-AE4B2AEAB39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44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8B26-122C-4323-A5EF-F675780EB831}" type="datetimeFigureOut">
              <a:rPr lang="de-DE" smtClean="0"/>
              <a:pPr/>
              <a:t>17.02.2020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87BB-FF9D-4CF3-A7D2-AE4B2AEAB39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14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909665"/>
            <a:ext cx="7772400" cy="1511223"/>
          </a:xfrm>
        </p:spPr>
        <p:txBody>
          <a:bodyPr/>
          <a:lstStyle>
            <a:lvl1pPr algn="l">
              <a:defRPr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e-DE" dirty="0" smtClean="0"/>
              <a:t>Tagesordnung: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2852936"/>
            <a:ext cx="7776864" cy="2785864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Top 1		Begrüßung durch BM Knodel, Vorstellung der Mitglieder des </a:t>
            </a:r>
            <a:br>
              <a:rPr lang="de-DE" dirty="0" smtClean="0"/>
            </a:br>
            <a:r>
              <a:rPr lang="de-DE" dirty="0" smtClean="0"/>
              <a:t>                                   </a:t>
            </a:r>
            <a:r>
              <a:rPr lang="de-DE" dirty="0" err="1" smtClean="0"/>
              <a:t>Agendarates</a:t>
            </a:r>
            <a:endParaRPr lang="de-DE" dirty="0" smtClean="0"/>
          </a:p>
          <a:p>
            <a:r>
              <a:rPr lang="de-DE" dirty="0" smtClean="0"/>
              <a:t>Top 2		Benennung der Mitglieder aus den Arbeitskreisen und </a:t>
            </a:r>
            <a:br>
              <a:rPr lang="de-DE" dirty="0" smtClean="0"/>
            </a:br>
            <a:r>
              <a:rPr lang="de-DE" dirty="0" smtClean="0"/>
              <a:t>                                   Beiräten</a:t>
            </a:r>
          </a:p>
          <a:p>
            <a:r>
              <a:rPr lang="de-DE" dirty="0" smtClean="0"/>
              <a:t>Top 3		Beratung und Diskussion über die Geschäftsordnung</a:t>
            </a:r>
          </a:p>
          <a:p>
            <a:r>
              <a:rPr lang="de-DE" dirty="0" smtClean="0"/>
              <a:t>Top 4		Vorstellung des Prozessschemas (Herr Kleiner)</a:t>
            </a:r>
          </a:p>
          <a:p>
            <a:r>
              <a:rPr lang="de-DE" dirty="0" smtClean="0"/>
              <a:t>Top 5		Ausblick (Prioritätenliste  Gemeindeentwicklungsplan)</a:t>
            </a:r>
          </a:p>
          <a:p>
            <a:r>
              <a:rPr lang="de-DE" dirty="0" smtClean="0"/>
              <a:t>Top 6		Verschiedenes</a:t>
            </a:r>
          </a:p>
          <a:p>
            <a:r>
              <a:rPr lang="de-DE" dirty="0" smtClean="0"/>
              <a:t>Top 7		Fragen der Zuhörer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FA97-6240-4621-B97B-1476E812A30E}" type="datetimeFigureOut">
              <a:rPr lang="de-DE" smtClean="0"/>
              <a:t>17.02.2020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C6D3-B172-46A8-AA8B-71D46AC4CD1E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6632"/>
            <a:ext cx="2841210" cy="79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5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22E8B26-122C-4323-A5EF-F675780EB831}" type="datetimeFigureOut">
              <a:rPr lang="de-DE" smtClean="0"/>
              <a:pPr/>
              <a:t>17.02.2020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DE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7A87BB-FF9D-4CF3-A7D2-AE4B2AEAB39D}" type="slidenum">
              <a:rPr lang="de-DE" smtClean="0">
                <a:solidFill>
                  <a:srgbClr val="455F51"/>
                </a:solidFill>
              </a:rPr>
              <a:pPr/>
              <a:t>‹Nr.›</a:t>
            </a:fld>
            <a:endParaRPr lang="de-DE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455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8B26-122C-4323-A5EF-F675780EB831}" type="datetimeFigureOut">
              <a:rPr lang="de-DE" smtClean="0"/>
              <a:pPr/>
              <a:t>17.02.2020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87BB-FF9D-4CF3-A7D2-AE4B2AEAB39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5531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8B26-122C-4323-A5EF-F675780EB831}" type="datetimeFigureOut">
              <a:rPr lang="de-DE" smtClean="0"/>
              <a:pPr/>
              <a:t>17.02.2020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87BB-FF9D-4CF3-A7D2-AE4B2AEAB39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52548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8B26-122C-4323-A5EF-F675780EB831}" type="datetimeFigureOut">
              <a:rPr lang="de-DE" smtClean="0"/>
              <a:pPr/>
              <a:t>17.02.2020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87BB-FF9D-4CF3-A7D2-AE4B2AEAB39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3862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FA97-6240-4621-B97B-1476E812A30E}" type="datetimeFigureOut">
              <a:rPr lang="de-DE" smtClean="0"/>
              <a:t>17.02.2020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C6D3-B172-46A8-AA8B-71D46AC4CD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971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FA97-6240-4621-B97B-1476E812A30E}" type="datetimeFigureOut">
              <a:rPr lang="de-DE" smtClean="0"/>
              <a:t>17.02.2020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C6D3-B172-46A8-AA8B-71D46AC4CD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0065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FA97-6240-4621-B97B-1476E812A30E}" type="datetimeFigureOut">
              <a:rPr lang="de-DE" smtClean="0"/>
              <a:t>17.02.2020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C6D3-B172-46A8-AA8B-71D46AC4CD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360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FA97-6240-4621-B97B-1476E812A30E}" type="datetimeFigureOut">
              <a:rPr lang="de-DE" smtClean="0"/>
              <a:t>17.02.2020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C6D3-B172-46A8-AA8B-71D46AC4CD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314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FA97-6240-4621-B97B-1476E812A30E}" type="datetimeFigureOut">
              <a:rPr lang="de-DE" smtClean="0"/>
              <a:t>17.02.2020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C6D3-B172-46A8-AA8B-71D46AC4CD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718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FA97-6240-4621-B97B-1476E812A30E}" type="datetimeFigureOut">
              <a:rPr lang="de-DE" smtClean="0"/>
              <a:t>17.02.2020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C6D3-B172-46A8-AA8B-71D46AC4CD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350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FA97-6240-4621-B97B-1476E812A30E}" type="datetimeFigureOut">
              <a:rPr lang="de-DE" smtClean="0"/>
              <a:t>17.02.2020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C6D3-B172-46A8-AA8B-71D46AC4CD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01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5FA97-6240-4621-B97B-1476E812A30E}" type="datetimeFigureOut">
              <a:rPr lang="de-DE" smtClean="0"/>
              <a:t>17.02.2020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BC6D3-B172-46A8-AA8B-71D46AC4CD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300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822E8B26-122C-4323-A5EF-F675780EB831}" type="datetimeFigureOut">
              <a:rPr lang="de-DE" smtClean="0"/>
              <a:pPr defTabSz="457200"/>
              <a:t>17.02.2020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/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/>
            <a:fld id="{477A87BB-FF9D-4CF3-A7D2-AE4B2AEAB39D}" type="slidenum">
              <a:rPr lang="de-DE" smtClean="0"/>
              <a:pPr defTabSz="45720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21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4" Type="http://schemas.openxmlformats.org/officeDocument/2006/relationships/comments" Target="../comments/commen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Sitzung des </a:t>
            </a:r>
            <a:r>
              <a:rPr lang="de-DE" dirty="0" err="1" smtClean="0"/>
              <a:t>Agendarates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18.02.2020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185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3EC97E6-4D9E-478C-BD61-721C21AD1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Flächen in </a:t>
            </a:r>
            <a:r>
              <a:rPr lang="de-DE" dirty="0" err="1"/>
              <a:t>Ittersbach</a:t>
            </a:r>
            <a:r>
              <a:rPr lang="de-DE" dirty="0"/>
              <a:t>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C423BFC8-B774-4785-BF00-8AED9BB778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Endschleife AVG Saatfläche vergrößern</a:t>
            </a:r>
          </a:p>
          <a:p>
            <a:r>
              <a:rPr lang="de-DE" dirty="0"/>
              <a:t>Spielplatz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8F589FB3-AB25-40FB-B9E4-886A6CBDB1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23" y="1976236"/>
            <a:ext cx="3892858" cy="389285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CA250F8E-C89D-483B-98B3-0DD789905F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44" y="3106682"/>
            <a:ext cx="3683220" cy="276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7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4A0DC5A-91E8-4BEF-B4AF-BEED2EBE6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Fläche 2 „</a:t>
            </a:r>
            <a:r>
              <a:rPr lang="de-DE" dirty="0" err="1"/>
              <a:t>Aralkreisel</a:t>
            </a:r>
            <a:r>
              <a:rPr lang="de-DE" dirty="0"/>
              <a:t>“</a:t>
            </a:r>
            <a:br>
              <a:rPr lang="de-DE" dirty="0"/>
            </a:br>
            <a:r>
              <a:rPr lang="de-DE" sz="1800" dirty="0"/>
              <a:t>ca. 1000 trockenheitsfeste und klimaresistente Stauden sollen hier im Frühjahr gepflanzt werden.</a:t>
            </a:r>
            <a:r>
              <a:rPr lang="de-DE" dirty="0"/>
              <a:t>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="" xmlns:a16="http://schemas.microsoft.com/office/drawing/2014/main" id="{D80369E7-2264-4FC9-AD44-02EA895AAA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2722" y="2190340"/>
            <a:ext cx="3704034" cy="3334577"/>
          </a:xfrm>
          <a:prstGeom prst="rect">
            <a:avLst/>
          </a:prstGeom>
        </p:spPr>
      </p:pic>
      <p:pic>
        <p:nvPicPr>
          <p:cNvPr id="6" name="Inhaltsplatzhalter 5">
            <a:extLst>
              <a:ext uri="{FF2B5EF4-FFF2-40B4-BE49-F238E27FC236}">
                <a16:creationId xmlns="" xmlns:a16="http://schemas.microsoft.com/office/drawing/2014/main" id="{896596D0-A3D7-43DF-9085-E271FF76AE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73" y="1846264"/>
            <a:ext cx="3253983" cy="363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0457F08-F65D-4FD7-9ED9-4F7136418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Baumpatenschaften/ Blumenkübelaktion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="" xmlns:a16="http://schemas.microsoft.com/office/drawing/2014/main" id="{01BB301B-A22E-4AF7-8FA7-579CF0ECEE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7990" y="1846266"/>
            <a:ext cx="3573501" cy="4022725"/>
          </a:xfrm>
          <a:prstGeom prst="rect">
            <a:avLst/>
          </a:prstGeom>
        </p:spPr>
      </p:pic>
      <p:pic>
        <p:nvPicPr>
          <p:cNvPr id="3" name="Inhaltsplatzhalter 2">
            <a:extLst>
              <a:ext uri="{FF2B5EF4-FFF2-40B4-BE49-F238E27FC236}">
                <a16:creationId xmlns="" xmlns:a16="http://schemas.microsoft.com/office/drawing/2014/main" id="{85F5B128-B6E1-493A-A150-799B46F58E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64843" y="1846266"/>
            <a:ext cx="1700516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2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FBCFD91-A56A-42F8-BA6F-7AD610596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Ortseingangsschilder / Samentüten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="" xmlns:a16="http://schemas.microsoft.com/office/drawing/2014/main" id="{9FA86F04-113D-47BE-AEB8-AE4387F0BF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73" y="1846373"/>
            <a:ext cx="2262782" cy="4022725"/>
          </a:xfrm>
        </p:spPr>
      </p:pic>
      <p:pic>
        <p:nvPicPr>
          <p:cNvPr id="7" name="Inhaltsplatzhalter 6">
            <a:extLst>
              <a:ext uri="{FF2B5EF4-FFF2-40B4-BE49-F238E27FC236}">
                <a16:creationId xmlns="" xmlns:a16="http://schemas.microsoft.com/office/drawing/2014/main" id="{9AEA2606-5C02-43C1-B836-36074C03DE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67129" y="1846266"/>
            <a:ext cx="1695944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2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6ABBFD1-F3B3-47E6-9119-8D408FBDB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>Vortragsreihe Natur / Insekten</a:t>
            </a:r>
            <a:br>
              <a:rPr lang="de-DE" dirty="0"/>
            </a:br>
            <a:r>
              <a:rPr lang="de-DE" dirty="0"/>
              <a:t>Vortragsreihe für Wirtschaft und Handel: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717A0DDD-D238-4F6B-9FD9-334667E97D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8B037A8D-A55B-4976-A14B-9E71F02C60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Vortragsreihe für Wirtschaft und Handel in Kooperation mit DKS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79F36C8B-FBD1-46DD-B289-5BE9D8E39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59" y="1737363"/>
            <a:ext cx="2176461" cy="40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2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40160"/>
          </a:xfrm>
        </p:spPr>
        <p:txBody>
          <a:bodyPr>
            <a:normAutofit fontScale="90000"/>
          </a:bodyPr>
          <a:lstStyle/>
          <a:p>
            <a:r>
              <a:rPr lang="de-DE" sz="4000" dirty="0"/>
              <a:t>Top 3	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/>
              <a:t/>
            </a:r>
            <a:br>
              <a:rPr lang="de-DE" sz="3200" dirty="0"/>
            </a:br>
            <a:r>
              <a:rPr lang="de-DE" dirty="0"/>
              <a:t>Rückmeldungen aus den Fraktionen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800" dirty="0"/>
              <a:t/>
            </a:r>
            <a:br>
              <a:rPr lang="de-DE" sz="2800" dirty="0"/>
            </a:br>
            <a:r>
              <a:rPr lang="de-DE" sz="3100" dirty="0"/>
              <a:t/>
            </a:r>
            <a:br>
              <a:rPr lang="de-DE" sz="3100" dirty="0"/>
            </a:br>
            <a:r>
              <a:rPr lang="de-DE" sz="3100" dirty="0"/>
              <a:t/>
            </a:r>
            <a:br>
              <a:rPr lang="de-DE" sz="3100" dirty="0"/>
            </a:br>
            <a:endParaRPr lang="de-DE" sz="3100" dirty="0"/>
          </a:p>
        </p:txBody>
      </p:sp>
    </p:spTree>
    <p:extLst>
      <p:ext uri="{BB962C8B-B14F-4D97-AF65-F5344CB8AC3E}">
        <p14:creationId xmlns:p14="http://schemas.microsoft.com/office/powerpoint/2010/main" val="5981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511223"/>
          </a:xfrm>
        </p:spPr>
        <p:txBody>
          <a:bodyPr>
            <a:normAutofit/>
          </a:bodyPr>
          <a:lstStyle/>
          <a:p>
            <a:r>
              <a:rPr lang="de-DE" sz="3600" dirty="0"/>
              <a:t>Top 4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2708920"/>
            <a:ext cx="8136904" cy="2808312"/>
          </a:xfrm>
        </p:spPr>
        <p:txBody>
          <a:bodyPr/>
          <a:lstStyle/>
          <a:p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Stand der Diskussion „Fortschreibung des Leitbilds</a:t>
            </a:r>
            <a:r>
              <a:rPr lang="de-DE" sz="3600" b="1" dirty="0"/>
              <a:t>“</a:t>
            </a: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2242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908721"/>
            <a:ext cx="7772400" cy="144016"/>
          </a:xfrm>
        </p:spPr>
        <p:txBody>
          <a:bodyPr>
            <a:noAutofit/>
          </a:bodyPr>
          <a:lstStyle/>
          <a:p>
            <a:r>
              <a:rPr lang="de-DE" sz="3200" dirty="0" smtClean="0"/>
              <a:t/>
            </a:r>
            <a:br>
              <a:rPr lang="de-DE" sz="3200" dirty="0" smtClean="0"/>
            </a:br>
            <a:endParaRPr lang="de-DE" sz="3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124744"/>
            <a:ext cx="7776864" cy="20162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b="1" dirty="0" smtClean="0"/>
              <a:t> </a:t>
            </a:r>
            <a:r>
              <a:rPr lang="de-DE" sz="3200" b="1" dirty="0"/>
              <a:t>Beispielgemeinden Herrenberg und </a:t>
            </a:r>
            <a:r>
              <a:rPr lang="de-DE" sz="3200" b="1" dirty="0" smtClean="0"/>
              <a:t>  </a:t>
            </a:r>
            <a:br>
              <a:rPr lang="de-DE" sz="3200" b="1" dirty="0" smtClean="0"/>
            </a:br>
            <a:r>
              <a:rPr lang="de-DE" sz="3200" b="1" dirty="0" smtClean="0"/>
              <a:t> </a:t>
            </a:r>
            <a:r>
              <a:rPr lang="de-DE" sz="3200" b="1" dirty="0" err="1" smtClean="0"/>
              <a:t>Tengen</a:t>
            </a:r>
            <a:r>
              <a:rPr lang="de-DE" sz="3200" b="1" dirty="0" smtClean="0"/>
              <a:t> </a:t>
            </a:r>
            <a:r>
              <a:rPr lang="de-DE" sz="3200" b="1" dirty="0"/>
              <a:t>(Kiel</a:t>
            </a:r>
            <a:r>
              <a:rPr lang="de-DE" sz="3200" b="1" dirty="0" smtClean="0"/>
              <a:t>)</a:t>
            </a:r>
            <a:r>
              <a:rPr lang="de-DE" sz="3200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b="1" dirty="0" smtClean="0"/>
              <a:t> Bürgerbeteiligungsprozess  </a:t>
            </a:r>
            <a:r>
              <a:rPr lang="de-DE" sz="3200" b="1" dirty="0" smtClean="0"/>
              <a:t>in Karlsbad </a:t>
            </a:r>
            <a:r>
              <a:rPr lang="de-DE" sz="3200" b="1" dirty="0" smtClean="0"/>
              <a:t>auf   </a:t>
            </a:r>
            <a:br>
              <a:rPr lang="de-DE" sz="3200" b="1" dirty="0" smtClean="0"/>
            </a:br>
            <a:r>
              <a:rPr lang="de-DE" sz="3200" b="1" dirty="0" smtClean="0"/>
              <a:t> Ortschaften</a:t>
            </a:r>
            <a:r>
              <a:rPr lang="de-DE" sz="3200" b="1" dirty="0"/>
              <a:t> </a:t>
            </a:r>
            <a:r>
              <a:rPr lang="de-DE" sz="3200" b="1" dirty="0" smtClean="0"/>
              <a:t>herabbrechen</a:t>
            </a:r>
            <a:endParaRPr lang="de-DE" sz="3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b="1" dirty="0"/>
              <a:t> </a:t>
            </a:r>
            <a:r>
              <a:rPr lang="de-DE" sz="3200" b="1" dirty="0" smtClean="0"/>
              <a:t> „Externe </a:t>
            </a:r>
            <a:r>
              <a:rPr lang="de-DE" sz="3200" b="1" dirty="0"/>
              <a:t>U</a:t>
            </a:r>
            <a:r>
              <a:rPr lang="de-DE" sz="3200" b="1" dirty="0" smtClean="0"/>
              <a:t>nterstützung“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b="1" dirty="0"/>
              <a:t>  neues </a:t>
            </a:r>
            <a:r>
              <a:rPr lang="de-DE" sz="3200" b="1" dirty="0" smtClean="0"/>
              <a:t>Logo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b="1" dirty="0" smtClean="0"/>
              <a:t>  Vereine nicht ausschließen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b="1" dirty="0"/>
              <a:t> </a:t>
            </a:r>
            <a:r>
              <a:rPr lang="de-DE" sz="3200" b="1" dirty="0" smtClean="0"/>
              <a:t>  Leitbild (Gemeindeentwicklungsplan) </a:t>
            </a:r>
            <a:br>
              <a:rPr lang="de-DE" sz="3200" b="1" dirty="0" smtClean="0"/>
            </a:br>
            <a:r>
              <a:rPr lang="de-DE" sz="3200" b="1" dirty="0" smtClean="0"/>
              <a:t>   vereinfachen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284980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Top </a:t>
            </a:r>
            <a:r>
              <a:rPr lang="de-DE" dirty="0" smtClean="0"/>
              <a:t>5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2708920"/>
            <a:ext cx="8136904" cy="2808312"/>
          </a:xfrm>
        </p:spPr>
        <p:txBody>
          <a:bodyPr/>
          <a:lstStyle/>
          <a:p>
            <a:r>
              <a:rPr lang="de-DE" sz="3600" b="1" dirty="0"/>
              <a:t>Umgang mit Spenden an eine </a:t>
            </a:r>
            <a:r>
              <a:rPr lang="de-DE" sz="3600" b="1" dirty="0" err="1"/>
              <a:t>Agendagruppe</a:t>
            </a:r>
            <a:endParaRPr lang="de-DE" sz="3600" b="1" dirty="0"/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41475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Top 6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4000" b="1" dirty="0" smtClean="0"/>
              <a:t>Verschiedenes</a:t>
            </a:r>
            <a:r>
              <a:rPr lang="de-DE" sz="4000" b="1" dirty="0"/>
              <a:t/>
            </a:r>
            <a:br>
              <a:rPr lang="de-DE" sz="4000" b="1" dirty="0"/>
            </a:br>
            <a:r>
              <a:rPr lang="de-DE" sz="4000" b="1" dirty="0"/>
              <a:t/>
            </a:r>
            <a:br>
              <a:rPr lang="de-DE" sz="4000" b="1" dirty="0"/>
            </a:b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9478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512167"/>
          </a:xfrm>
        </p:spPr>
        <p:txBody>
          <a:bodyPr/>
          <a:lstStyle/>
          <a:p>
            <a:r>
              <a:rPr lang="de-DE" dirty="0" smtClean="0"/>
              <a:t>Tagesordnung: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7776864" cy="2592288"/>
          </a:xfrm>
        </p:spPr>
        <p:txBody>
          <a:bodyPr/>
          <a:lstStyle/>
          <a:p>
            <a:r>
              <a:rPr lang="de-DE" b="1" dirty="0"/>
              <a:t>Top 1		Fragen der Mitglieder des </a:t>
            </a:r>
            <a:r>
              <a:rPr lang="de-DE" b="1" dirty="0" err="1"/>
              <a:t>Agendarates</a:t>
            </a:r>
            <a:endParaRPr lang="de-DE" b="1" dirty="0"/>
          </a:p>
          <a:p>
            <a:r>
              <a:rPr lang="de-DE" b="1" dirty="0" smtClean="0"/>
              <a:t>Top </a:t>
            </a:r>
            <a:r>
              <a:rPr lang="de-DE" b="1" dirty="0"/>
              <a:t>2		</a:t>
            </a:r>
            <a:r>
              <a:rPr lang="de-DE" b="1" dirty="0" smtClean="0"/>
              <a:t>Berichte </a:t>
            </a:r>
            <a:r>
              <a:rPr lang="de-DE" b="1" dirty="0"/>
              <a:t>aus den Arbeitskreisen und </a:t>
            </a:r>
            <a:r>
              <a:rPr lang="de-DE" b="1" dirty="0" smtClean="0"/>
              <a:t>Beiräten</a:t>
            </a:r>
          </a:p>
          <a:p>
            <a:r>
              <a:rPr lang="de-DE" b="1" dirty="0" smtClean="0"/>
              <a:t>Top </a:t>
            </a:r>
            <a:r>
              <a:rPr lang="de-DE" b="1" dirty="0"/>
              <a:t>3		Rückmeldungen aus den Fraktionen</a:t>
            </a:r>
          </a:p>
          <a:p>
            <a:r>
              <a:rPr lang="de-DE" b="1" dirty="0" smtClean="0"/>
              <a:t>Top 4	</a:t>
            </a:r>
            <a:r>
              <a:rPr lang="de-DE" b="1" dirty="0"/>
              <a:t>	Stand der Diskussion „Fortschreibung des Leitbilds</a:t>
            </a:r>
            <a:r>
              <a:rPr lang="de-DE" b="1" dirty="0" smtClean="0"/>
              <a:t>“</a:t>
            </a:r>
          </a:p>
          <a:p>
            <a:r>
              <a:rPr lang="de-DE" b="1" dirty="0" smtClean="0"/>
              <a:t>Top 5		</a:t>
            </a:r>
            <a:r>
              <a:rPr lang="de-DE" b="1" dirty="0"/>
              <a:t>Umgang mit Spenden an eine </a:t>
            </a:r>
            <a:r>
              <a:rPr lang="de-DE" b="1" dirty="0" err="1" smtClean="0"/>
              <a:t>Agendagruppe</a:t>
            </a:r>
            <a:endParaRPr lang="de-DE" b="1" dirty="0"/>
          </a:p>
          <a:p>
            <a:r>
              <a:rPr lang="de-DE" b="1" dirty="0" smtClean="0"/>
              <a:t>Top </a:t>
            </a:r>
            <a:r>
              <a:rPr lang="de-DE" b="1" dirty="0"/>
              <a:t>6</a:t>
            </a:r>
            <a:r>
              <a:rPr lang="de-DE" b="1" dirty="0" smtClean="0"/>
              <a:t>		Verschiedenes</a:t>
            </a:r>
          </a:p>
          <a:p>
            <a:r>
              <a:rPr lang="de-DE" b="1" dirty="0" smtClean="0"/>
              <a:t>Top </a:t>
            </a:r>
            <a:r>
              <a:rPr lang="de-DE" b="1" dirty="0"/>
              <a:t>7</a:t>
            </a:r>
            <a:r>
              <a:rPr lang="de-DE" b="1" dirty="0" smtClean="0"/>
              <a:t>                         Fragen </a:t>
            </a:r>
            <a:r>
              <a:rPr lang="de-DE" b="1" dirty="0"/>
              <a:t>der Zuhörer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339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Top 7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4000" b="1" dirty="0" smtClean="0"/>
              <a:t>Fragen der Zuhörer</a:t>
            </a:r>
            <a:r>
              <a:rPr lang="de-DE" sz="4000" b="1" dirty="0"/>
              <a:t/>
            </a:r>
            <a:br>
              <a:rPr lang="de-DE" sz="4000" b="1" dirty="0"/>
            </a:br>
            <a:r>
              <a:rPr lang="de-DE" sz="4000" b="1" dirty="0"/>
              <a:t/>
            </a:r>
            <a:br>
              <a:rPr lang="de-DE" sz="4000" b="1" dirty="0"/>
            </a:b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41054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Top 1  </a:t>
            </a:r>
            <a:b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Fragen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der Mitglieder des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Agendarates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689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772400" cy="1584176"/>
          </a:xfrm>
        </p:spPr>
        <p:txBody>
          <a:bodyPr>
            <a:normAutofit fontScale="90000"/>
          </a:bodyPr>
          <a:lstStyle/>
          <a:p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Top 2	</a:t>
            </a:r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smtClean="0"/>
              <a:t>   	</a:t>
            </a:r>
            <a:br>
              <a:rPr lang="de-DE" sz="3600" dirty="0" smtClean="0"/>
            </a:br>
            <a:r>
              <a:rPr lang="de-DE" sz="3600" dirty="0"/>
              <a:t/>
            </a:r>
            <a:br>
              <a:rPr lang="de-DE" sz="3600" dirty="0"/>
            </a:br>
            <a:r>
              <a:rPr lang="de-DE" sz="3600" dirty="0" smtClean="0"/>
              <a:t>Berichte </a:t>
            </a:r>
            <a:r>
              <a:rPr lang="de-DE" sz="3600" dirty="0"/>
              <a:t>aus den Arbeitskreisen </a:t>
            </a:r>
            <a:r>
              <a:rPr lang="de-DE" sz="3600" dirty="0" smtClean="0"/>
              <a:t>	und Beiräten</a:t>
            </a:r>
            <a:r>
              <a:rPr lang="de-DE" sz="3600" dirty="0"/>
              <a:t/>
            </a:r>
            <a:br>
              <a:rPr lang="de-DE" sz="3600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878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9A4FF079-A8AE-4B48-B0AC-AF1271E4D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254" y="691606"/>
            <a:ext cx="4557636" cy="3421546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8F7E19D5-4FD1-4A55-A1AF-AB15B61E98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/>
              <a:t>Agenda Rat Sitzung Dienstag, 18.2.2020</a:t>
            </a:r>
          </a:p>
          <a:p>
            <a:pPr algn="ctr"/>
            <a:r>
              <a:rPr lang="de-DE" dirty="0"/>
              <a:t> AK Wirtschaft - / Berufsorientierung </a:t>
            </a:r>
          </a:p>
        </p:txBody>
      </p:sp>
    </p:spTree>
    <p:extLst>
      <p:ext uri="{BB962C8B-B14F-4D97-AF65-F5344CB8AC3E}">
        <p14:creationId xmlns:p14="http://schemas.microsoft.com/office/powerpoint/2010/main" val="191302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4A0DC5A-91E8-4BEF-B4AF-BEED2EBE61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de-DE" sz="4000" dirty="0"/>
              <a:t>Fläche 1 aus Bewerbung Natur nah dran:</a:t>
            </a:r>
            <a:r>
              <a:rPr lang="de-DE" dirty="0"/>
              <a:t/>
            </a:r>
            <a:br>
              <a:rPr lang="de-DE" dirty="0"/>
            </a:br>
            <a:r>
              <a:rPr lang="de-DE" sz="3200" dirty="0"/>
              <a:t>Hauptstraße Langensteinbach</a:t>
            </a:r>
            <a:r>
              <a:rPr lang="de-DE" sz="3200" dirty="0" smtClean="0"/>
              <a:t>:</a:t>
            </a:r>
            <a:br>
              <a:rPr lang="de-DE" sz="3200" dirty="0" smtClean="0"/>
            </a:br>
            <a:r>
              <a:rPr lang="de-DE" sz="3200" dirty="0"/>
              <a:t/>
            </a:r>
            <a:br>
              <a:rPr lang="de-DE" sz="3200" dirty="0"/>
            </a:br>
            <a:r>
              <a:rPr lang="de-DE" sz="2000" dirty="0"/>
              <a:t>Aussaat Mischung „Bunter Saum“ Regionaltyp 7, 1 und 2 jährige Mischung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="" xmlns:a16="http://schemas.microsoft.com/office/drawing/2014/main" id="{6B49A7E2-0DFB-4BD5-A743-A3AF4D6B1A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2722" y="2193425"/>
            <a:ext cx="3704034" cy="3328400"/>
          </a:xfrm>
          <a:prstGeom prst="rect">
            <a:avLst/>
          </a:prstGeom>
        </p:spPr>
      </p:pic>
      <p:pic>
        <p:nvPicPr>
          <p:cNvPr id="1026" name="Picture 2" descr="Bunter Saum">
            <a:extLst>
              <a:ext uri="{FF2B5EF4-FFF2-40B4-BE49-F238E27FC236}">
                <a16:creationId xmlns="" xmlns:a16="http://schemas.microsoft.com/office/drawing/2014/main" id="{FEC18387-D6F2-4CB7-AE4B-B43D68BD8B3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290" y="2193425"/>
            <a:ext cx="3704034" cy="329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02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4A0DC5A-91E8-4BEF-B4AF-BEED2EBE6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Fläche 3 Friedhof Spielberg:</a:t>
            </a:r>
            <a:br>
              <a:rPr lang="de-DE" dirty="0"/>
            </a:br>
            <a:r>
              <a:rPr lang="de-DE" sz="1800" dirty="0"/>
              <a:t>Einsaat einjähriger Blumenwiese auf </a:t>
            </a:r>
            <a:r>
              <a:rPr lang="de-DE" sz="1800" dirty="0" err="1"/>
              <a:t>ca</a:t>
            </a:r>
            <a:r>
              <a:rPr lang="de-DE" sz="1800" dirty="0"/>
              <a:t> 100m² mit (</a:t>
            </a:r>
            <a:r>
              <a:rPr lang="de-DE" sz="1800" dirty="0" err="1"/>
              <a:t>Felger</a:t>
            </a:r>
            <a:r>
              <a:rPr lang="de-DE" sz="1800" dirty="0"/>
              <a:t> Mössingen)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="" xmlns:a16="http://schemas.microsoft.com/office/drawing/2014/main" id="{2A8D7C71-DB27-4D7E-8CEF-68242F44CA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00688" y="1957391"/>
            <a:ext cx="2028825" cy="38004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B96708B6-6F88-4983-BBB7-543A14B07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1" y="1957390"/>
            <a:ext cx="4221662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3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4A0DC5A-91E8-4BEF-B4AF-BEED2EBE6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Fläche 4: Waldenserstraße </a:t>
            </a:r>
            <a:r>
              <a:rPr lang="de-DE" dirty="0" err="1"/>
              <a:t>Mutschelbach</a:t>
            </a:r>
            <a:r>
              <a:rPr lang="de-DE" dirty="0"/>
              <a:t>:</a:t>
            </a:r>
            <a:br>
              <a:rPr lang="de-DE" dirty="0"/>
            </a:br>
            <a:r>
              <a:rPr lang="de-DE" sz="1800" dirty="0"/>
              <a:t>Einsaat ca. 300m² Feldblumenmischung Nummer 12 Regionaltyp 7 ( Rieger und Hoffmann)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="" xmlns:a16="http://schemas.microsoft.com/office/drawing/2014/main" id="{4569D0E3-F6CB-47A4-8014-1A3AE8ADD5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4020" y="2752727"/>
            <a:ext cx="3097388" cy="2748019"/>
          </a:xfrm>
          <a:prstGeom prst="rect">
            <a:avLst/>
          </a:prstGeom>
        </p:spPr>
      </p:pic>
      <p:pic>
        <p:nvPicPr>
          <p:cNvPr id="2050" name="Picture 2" descr="Feldblumenmischung">
            <a:extLst>
              <a:ext uri="{FF2B5EF4-FFF2-40B4-BE49-F238E27FC236}">
                <a16:creationId xmlns="" xmlns:a16="http://schemas.microsoft.com/office/drawing/2014/main" id="{688C8D4C-2395-4CC7-A791-3590C53ABE6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1" y="3962402"/>
            <a:ext cx="2196704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4A42C234-AF76-46E9-8F9F-1CF632DA7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788" y="1862138"/>
            <a:ext cx="3242682" cy="290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3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4A0DC5A-91E8-4BEF-B4AF-BEED2EBE6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dirty="0"/>
              <a:t>Fläche 5: Auerbach Durchgangsstraße Ortsmitte:</a:t>
            </a:r>
            <a:br>
              <a:rPr lang="de-DE" sz="4000" dirty="0"/>
            </a:br>
            <a:r>
              <a:rPr lang="de-DE" sz="2000" dirty="0"/>
              <a:t>Einsaat ca. 300m² Feldblumenmischung Nummer 12 Regionaltyp 7 ( Rieger und Hoffmann)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="" xmlns:a16="http://schemas.microsoft.com/office/drawing/2014/main" id="{B03BC6A0-7553-4960-8EF5-A8D5EB4016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759" y="2195559"/>
            <a:ext cx="3259377" cy="2925082"/>
          </a:xfrm>
          <a:prstGeom prst="rect">
            <a:avLst/>
          </a:prstGeom>
        </p:spPr>
      </p:pic>
      <p:pic>
        <p:nvPicPr>
          <p:cNvPr id="9" name="Inhaltsplatzhalter 8">
            <a:extLst>
              <a:ext uri="{FF2B5EF4-FFF2-40B4-BE49-F238E27FC236}">
                <a16:creationId xmlns="" xmlns:a16="http://schemas.microsoft.com/office/drawing/2014/main" id="{6741940D-3D1F-46C3-AC5E-C031E592E0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45954" y="1882059"/>
            <a:ext cx="2194751" cy="195088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2003D3A3-34DE-4829-8555-390B85EBA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6524" y="2938465"/>
            <a:ext cx="3450039" cy="312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8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ückblick">
  <a:themeElements>
    <a:clrScheme name="Rückblick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Office PowerPoint</Application>
  <PresentationFormat>Bildschirmpräsentation (4:3)</PresentationFormat>
  <Paragraphs>43</Paragraphs>
  <Slides>20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22" baseType="lpstr">
      <vt:lpstr>Larissa</vt:lpstr>
      <vt:lpstr>Rückblick</vt:lpstr>
      <vt:lpstr>Sitzung des Agendarates 18.02.2020</vt:lpstr>
      <vt:lpstr>Tagesordnung:</vt:lpstr>
      <vt:lpstr>Top 1    Fragen der Mitglieder des Agendarates </vt:lpstr>
      <vt:lpstr>Top 2        Berichte aus den Arbeitskreisen  und Beiräten  </vt:lpstr>
      <vt:lpstr>PowerPoint-Präsentation</vt:lpstr>
      <vt:lpstr>Fläche 1 aus Bewerbung Natur nah dran: Hauptstraße Langensteinbach:  Aussaat Mischung „Bunter Saum“ Regionaltyp 7, 1 und 2 jährige Mischung</vt:lpstr>
      <vt:lpstr>Fläche 3 Friedhof Spielberg: Einsaat einjähriger Blumenwiese auf ca 100m² mit (Felger Mössingen)</vt:lpstr>
      <vt:lpstr>Fläche 4: Waldenserstraße Mutschelbach: Einsaat ca. 300m² Feldblumenmischung Nummer 12 Regionaltyp 7 ( Rieger und Hoffmann)</vt:lpstr>
      <vt:lpstr>Fläche 5: Auerbach Durchgangsstraße Ortsmitte: Einsaat ca. 300m² Feldblumenmischung Nummer 12 Regionaltyp 7 ( Rieger und Hoffmann)</vt:lpstr>
      <vt:lpstr>Flächen in Ittersbach:</vt:lpstr>
      <vt:lpstr>Fläche 2 „Aralkreisel“ ca. 1000 trockenheitsfeste und klimaresistente Stauden sollen hier im Frühjahr gepflanzt werden. </vt:lpstr>
      <vt:lpstr>Baumpatenschaften/ Blumenkübelaktion</vt:lpstr>
      <vt:lpstr>Ortseingangsschilder / Samentüten</vt:lpstr>
      <vt:lpstr> Vortragsreihe Natur / Insekten Vortragsreihe für Wirtschaft und Handel:</vt:lpstr>
      <vt:lpstr>Top 3   Rückmeldungen aus den Fraktionen    </vt:lpstr>
      <vt:lpstr>Top 4</vt:lpstr>
      <vt:lpstr> </vt:lpstr>
      <vt:lpstr>Top 5</vt:lpstr>
      <vt:lpstr>Top 6</vt:lpstr>
      <vt:lpstr>Top 7</vt:lpstr>
    </vt:vector>
  </TitlesOfParts>
  <Company>Gemeinde Karlsbad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Rösch, Klaus</dc:creator>
  <cp:lastModifiedBy>Rösch, Klaus</cp:lastModifiedBy>
  <cp:revision>229</cp:revision>
  <cp:lastPrinted>2014-02-11T13:34:30Z</cp:lastPrinted>
  <dcterms:created xsi:type="dcterms:W3CDTF">2013-10-21T05:41:50Z</dcterms:created>
  <dcterms:modified xsi:type="dcterms:W3CDTF">2020-02-17T10:55:19Z</dcterms:modified>
</cp:coreProperties>
</file>